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e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customXml/item1.xml" ContentType="application/xml"/>
  <Override PartName="/customXml/itemProps11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viewProps.xml" ContentType="application/vnd.openxmlformats-officedocument.presentationml.viewProps+xml"/>
  <Override PartName="/customXml/item32.xml" ContentType="application/xml"/>
  <Override PartName="/customXml/itemProps32.xml" ContentType="application/vnd.openxmlformats-officedocument.customXmlProperties+xml"/>
  <Override PartName="/ppt/presProps.xml" ContentType="application/vnd.openxmlformats-officedocument.presentationml.presProps+xml"/>
  <Override PartName="/customXml/item23.xml" ContentType="application/xml"/>
  <Override PartName="/customXml/itemProps2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3"/>
  </p:notesMasterIdLst>
  <p:sldIdLst>
    <p:sldId id="293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4BB"/>
    <a:srgbClr val="17868E"/>
    <a:srgbClr val="F142BC"/>
    <a:srgbClr val="26B7C6"/>
    <a:srgbClr val="5189BB"/>
    <a:srgbClr val="46866D"/>
    <a:srgbClr val="175569"/>
    <a:srgbClr val="4B8176"/>
    <a:srgbClr val="415D75"/>
    <a:srgbClr val="1F4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92232" autoAdjust="0"/>
  </p:normalViewPr>
  <p:slideViewPr>
    <p:cSldViewPr snapToGrid="0" snapToObjects="1" showGuides="1">
      <p:cViewPr>
        <p:scale>
          <a:sx n="100" d="100"/>
          <a:sy n="100" d="100"/>
        </p:scale>
        <p:origin x="960" y="-8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/customXml/item1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viewProps" Target="/ppt/viewProps.xml" Id="rId5" /><Relationship Type="http://schemas.openxmlformats.org/officeDocument/2006/relationships/customXml" Target="/customXml/item3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2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8E1B-8085-4FC2-B2A2-94B4ECCD3523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B3B4-C75E-4232-899C-F3BC03EF8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.sv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uba diver swimming in the ocean&#10;&#10;Description automatically generated">
            <a:extLst>
              <a:ext uri="{FF2B5EF4-FFF2-40B4-BE49-F238E27FC236}">
                <a16:creationId xmlns:a16="http://schemas.microsoft.com/office/drawing/2014/main" id="{D4032DDE-A0E3-ED0F-07D8-DFAE75E12F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399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8C921A81-176C-60FB-D0A4-02F604FF1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1766" b="5464"/>
          <a:stretch/>
        </p:blipFill>
        <p:spPr>
          <a:xfrm>
            <a:off x="0" y="2094631"/>
            <a:ext cx="10058400" cy="567776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352A502-3BDF-5E72-2710-AEC400D0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2" y="4695621"/>
            <a:ext cx="8072438" cy="438480"/>
          </a:xfrm>
        </p:spPr>
        <p:txBody>
          <a:bodyPr anchor="t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C68E647C-9626-F55E-A79B-1C3CA7869E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5362" y="3831034"/>
            <a:ext cx="8077200" cy="539943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2400"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28">
            <a:extLst>
              <a:ext uri="{FF2B5EF4-FFF2-40B4-BE49-F238E27FC236}">
                <a16:creationId xmlns:a16="http://schemas.microsoft.com/office/drawing/2014/main" id="{35880765-9F0C-7BA8-77D3-EA20A6F10D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5458745"/>
            <a:ext cx="8077200" cy="539944"/>
          </a:xfrm>
        </p:spPr>
        <p:txBody>
          <a:bodyPr lIns="0" tIns="0" rIns="0" bIns="0">
            <a:noAutofit/>
          </a:bodyPr>
          <a:lstStyle>
            <a:lvl1pPr algn="ctr">
              <a:lnSpc>
                <a:spcPct val="103000"/>
              </a:lnSpc>
              <a:defRPr sz="1600">
                <a:latin typeface="+mn-lt"/>
                <a:cs typeface="Posterama" panose="020B0504020200020000" pitchFamily="34" charset="0"/>
              </a:defRPr>
            </a:lvl1pPr>
            <a:lvl2pPr algn="ctr">
              <a:lnSpc>
                <a:spcPct val="103000"/>
              </a:lnSpc>
              <a:defRPr sz="1400"/>
            </a:lvl2pPr>
            <a:lvl3pPr algn="ctr">
              <a:lnSpc>
                <a:spcPct val="103000"/>
              </a:lnSpc>
              <a:defRPr sz="1400"/>
            </a:lvl3pPr>
            <a:lvl4pPr algn="ctr">
              <a:lnSpc>
                <a:spcPct val="103000"/>
              </a:lnSpc>
              <a:defRPr sz="1400"/>
            </a:lvl4pPr>
            <a:lvl5pPr algn="ctr">
              <a:lnSpc>
                <a:spcPct val="103000"/>
              </a:lnSpc>
              <a:defRPr sz="1400"/>
            </a:lvl5pPr>
          </a:lstStyle>
          <a:p>
            <a:pPr lvl="0"/>
            <a:r>
              <a:rPr lang="en-US" dirty="0">
                <a:effectLst/>
              </a:rPr>
              <a:t>Click to add text</a:t>
            </a:r>
            <a:endParaRPr lang="en-US" dirty="0"/>
          </a:p>
        </p:txBody>
      </p:sp>
      <p:sp>
        <p:nvSpPr>
          <p:cNvPr id="52" name="Text Placeholder 36">
            <a:extLst>
              <a:ext uri="{FF2B5EF4-FFF2-40B4-BE49-F238E27FC236}">
                <a16:creationId xmlns:a16="http://schemas.microsoft.com/office/drawing/2014/main" id="{619B865D-80B7-1BEF-DD11-69754CF7FA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6429878"/>
            <a:ext cx="3352800" cy="384048"/>
          </a:xfrm>
        </p:spPr>
        <p:txBody>
          <a:bodyPr lIns="0" tIns="0" rIns="0" bIns="0" anchor="t" anchorCtr="0">
            <a:noAutofit/>
          </a:bodyPr>
          <a:lstStyle>
            <a:lvl1pPr algn="ctr">
              <a:lnSpc>
                <a:spcPct val="103000"/>
              </a:lnSpc>
              <a:defRPr sz="2700">
                <a:latin typeface="Rastanty Cortez" panose="02000506000000020003" pitchFamily="2" charset="0"/>
              </a:defRPr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4D692-104D-B498-6BBB-F783C5D082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4144" y="7002799"/>
            <a:ext cx="3345712" cy="384048"/>
          </a:xfrm>
        </p:spPr>
        <p:txBody>
          <a:bodyPr anchor="t"/>
          <a:lstStyle>
            <a:lvl1pPr algn="ctr">
              <a:lnSpc>
                <a:spcPct val="103000"/>
              </a:lnSpc>
              <a:defRPr sz="1200" cap="none" baseline="0">
                <a:latin typeface="+mn-lt"/>
                <a:cs typeface="Posterama" panose="020B0504020200020000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32">
            <a:extLst>
              <a:ext uri="{FF2B5EF4-FFF2-40B4-BE49-F238E27FC236}">
                <a16:creationId xmlns:a16="http://schemas.microsoft.com/office/drawing/2014/main" id="{2B0023DC-EEE4-9D4E-02F2-E36043CAEE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15000" y="6429878"/>
            <a:ext cx="3352800" cy="384048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ct val="103000"/>
              </a:lnSpc>
              <a:defRPr sz="1400" cap="none" baseline="0">
                <a:latin typeface="+mn-lt"/>
                <a:cs typeface="Posterama" panose="020B0504020200020000" pitchFamily="34" charset="0"/>
              </a:defRPr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C7EB21A-F81E-3B11-6331-6ED799B22A8B}"/>
              </a:ext>
            </a:extLst>
          </p:cNvPr>
          <p:cNvCxnSpPr>
            <a:cxnSpLocks/>
          </p:cNvCxnSpPr>
          <p:nvPr userDrawn="1"/>
        </p:nvCxnSpPr>
        <p:spPr>
          <a:xfrm>
            <a:off x="5715000" y="6906550"/>
            <a:ext cx="3352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1431421-3E39-A117-317E-35A4775A3C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0" y="7002799"/>
            <a:ext cx="3352800" cy="384048"/>
          </a:xfrm>
        </p:spPr>
        <p:txBody>
          <a:bodyPr anchor="t"/>
          <a:lstStyle>
            <a:lvl1pPr algn="ctr">
              <a:lnSpc>
                <a:spcPct val="103000"/>
              </a:lnSpc>
              <a:defRPr sz="1200" cap="none" baseline="0">
                <a:latin typeface="+mn-lt"/>
                <a:cs typeface="Posterama" panose="020B0504020200020000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30DF989-C3EA-9E1B-9C16-116A67ACFF38}"/>
              </a:ext>
            </a:extLst>
          </p:cNvPr>
          <p:cNvCxnSpPr>
            <a:cxnSpLocks/>
          </p:cNvCxnSpPr>
          <p:nvPr userDrawn="1"/>
        </p:nvCxnSpPr>
        <p:spPr>
          <a:xfrm>
            <a:off x="990600" y="6906550"/>
            <a:ext cx="3352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84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624" userDrawn="1">
          <p15:clr>
            <a:srgbClr val="FBAE40"/>
          </p15:clr>
        </p15:guide>
        <p15:guide id="3" pos="5712" userDrawn="1">
          <p15:clr>
            <a:srgbClr val="FBAE40"/>
          </p15:clr>
        </p15:guide>
        <p15:guide id="4" pos="2736" userDrawn="1">
          <p15:clr>
            <a:srgbClr val="FBAE40"/>
          </p15:clr>
        </p15:guide>
        <p15:guide id="5" pos="3600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803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100584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584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AD1550E1-C5AB-7D02-3AD6-75BE7DF9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2" y="4695621"/>
            <a:ext cx="8072438" cy="438480"/>
          </a:xfrm>
        </p:spPr>
        <p:txBody>
          <a:bodyPr/>
          <a:lstStyle/>
          <a:p>
            <a:r>
              <a:rPr lang="en-US" dirty="0"/>
              <a:t>Helbe Sokk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6849F-5FCA-8A5A-0191-336106DD1E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362" y="3831034"/>
            <a:ext cx="8077200" cy="539943"/>
          </a:xfrm>
        </p:spPr>
        <p:txBody>
          <a:bodyPr/>
          <a:lstStyle/>
          <a:p>
            <a:r>
              <a:rPr lang="en-US" dirty="0"/>
              <a:t>Certificate of Completion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4970B2-A2BD-ECC6-C58C-C1288BEA80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90600" y="5458745"/>
            <a:ext cx="8077200" cy="539944"/>
          </a:xfrm>
        </p:spPr>
        <p:txBody>
          <a:bodyPr/>
          <a:lstStyle/>
          <a:p>
            <a:r>
              <a:rPr lang="en-US" dirty="0"/>
              <a:t>for their successful completion of the Scuba Diving Certification course.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E488A1-0A71-1892-09C3-CDED8A6D17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90600" y="6429878"/>
            <a:ext cx="3352800" cy="384048"/>
          </a:xfrm>
        </p:spPr>
        <p:txBody>
          <a:bodyPr/>
          <a:lstStyle/>
          <a:p>
            <a:r>
              <a:rPr lang="en-US" dirty="0"/>
              <a:t>Ozgur Tekin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250E390-6292-9AF7-0B17-B6903151D17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4144" y="7002799"/>
            <a:ext cx="3345712" cy="384048"/>
          </a:xfrm>
        </p:spPr>
        <p:txBody>
          <a:bodyPr/>
          <a:lstStyle/>
          <a:p>
            <a:r>
              <a:rPr lang="en-US" dirty="0"/>
              <a:t>Instructor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B1F7A1-BC06-B136-3EF0-5266F2F44F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15000" y="6429878"/>
            <a:ext cx="3352800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43018-1777-F7A7-C2F1-F7C1B684A2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0" y="7002799"/>
            <a:ext cx="3352800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46570253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31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479CF"/>
      </a:accent1>
      <a:accent2>
        <a:srgbClr val="F3AC14"/>
      </a:accent2>
      <a:accent3>
        <a:srgbClr val="4E48A8"/>
      </a:accent3>
      <a:accent4>
        <a:srgbClr val="BD5764"/>
      </a:accent4>
      <a:accent5>
        <a:srgbClr val="006982"/>
      </a:accent5>
      <a:accent6>
        <a:srgbClr val="F16103"/>
      </a:accent6>
      <a:hlink>
        <a:srgbClr val="467886"/>
      </a:hlink>
      <a:folHlink>
        <a:srgbClr val="96607D"/>
      </a:folHlink>
    </a:clrScheme>
    <a:fontScheme name="Custom 80">
      <a:majorFont>
        <a:latin typeface="Posterama"/>
        <a:ea typeface=""/>
        <a:cs typeface=""/>
      </a:majorFont>
      <a:minorFont>
        <a:latin typeface="Postera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31_win32_SD_v2" id="{B3D0E5D0-67E4-4816-91C7-74213FBAA3A6}" vid="{77DF7C57-C639-42C4-A734-40BF4C7001F4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1.xml" Id="rId1" /></Relationships>
</file>

<file path=customXml/_rels/item23.xml.rels>&#65279;<?xml version="1.0" encoding="utf-8"?><Relationships xmlns="http://schemas.openxmlformats.org/package/2006/relationships"><Relationship Type="http://schemas.openxmlformats.org/officeDocument/2006/relationships/customXmlProps" Target="/customXml/itemProps23.xml" Id="rId1" /></Relationships>
</file>

<file path=customXml/_rels/item32.xml.rels>&#65279;<?xml version="1.0" encoding="utf-8"?><Relationships xmlns="http://schemas.openxmlformats.org/package/2006/relationships"><Relationship Type="http://schemas.openxmlformats.org/officeDocument/2006/relationships/customXmlProps" Target="/customXml/itemProps32.xml" Id="rId1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1.xml><?xml version="1.0" encoding="utf-8"?>
<ds:datastoreItem xmlns:ds="http://schemas.openxmlformats.org/officeDocument/2006/customXml" ds:itemID="{E4437561-09C7-4A36-85F2-4A66F87CC02D}"/>
</file>

<file path=customXml/itemProps23.xml><?xml version="1.0" encoding="utf-8"?>
<ds:datastoreItem xmlns:ds="http://schemas.openxmlformats.org/officeDocument/2006/customXml" ds:itemID="{12023E37-5650-4E13-9443-ED8D8EF8A02B}"/>
</file>

<file path=customXml/itemProps32.xml><?xml version="1.0" encoding="utf-8"?>
<ds:datastoreItem xmlns:ds="http://schemas.openxmlformats.org/officeDocument/2006/customXml" ds:itemID="{85C3CDBC-BB2A-4532-AF02-C156CCC633D5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24</ap:Words>
  <ap:Application>Microsoft Office PowerPoint</ap:Application>
  <ap:PresentationFormat>Custom</ap:PresentationFormat>
  <ap:Paragraphs>7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6">
      <vt:lpstr>Aptos</vt:lpstr>
      <vt:lpstr>Arial</vt:lpstr>
      <vt:lpstr>Posterama</vt:lpstr>
      <vt:lpstr>Rastanty Cortez</vt:lpstr>
      <vt:lpstr>Custom</vt:lpstr>
      <vt:lpstr>Helbe Sokk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Helbe Sokk</dc:title>
  <dc:creator/>
  <dcterms:created xsi:type="dcterms:W3CDTF">2024-05-07T06:22:12Z</dcterms:created>
  <dcterms:modified xsi:type="dcterms:W3CDTF">2024-05-07T06:27:47Z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